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30/08/2023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30/08/2023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53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397B0-FCD0-427B-B254-3B5A21E2C2A1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B06-860A-4C8B-A2DF-B968E5876C39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E307-D60C-4C32-B50C-F26EFB4F15DA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A413-F619-4922-85B4-C321FE42BB62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92BD-EE7D-4FB7-8822-BD6F215273B9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3A66-5C4C-4FC2-A668-D0B53B815C9B}" type="datetime1">
              <a:rPr lang="fr-FR" smtClean="0"/>
              <a:t>30/08/2023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1557-216E-4550-9986-646C81AFFC97}" type="datetime1">
              <a:rPr lang="fr-FR" smtClean="0"/>
              <a:t>30/08/2023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E68B-9CB1-47B9-8731-EC61B4791F75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6D63-C4ED-4965-BFE9-830B663B73F9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EBD0-08ED-4502-8E31-6491ADEEA54E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1D-5120-486E-875F-7C64D561EE4F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2D1E5-1A0C-4688-8A62-2ABD04817AE7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471D-9784-4721-A3B9-79F86CEC0B62}" type="datetime1">
              <a:rPr lang="fr-FR" smtClean="0"/>
              <a:t>30/08/2023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42330-6C6E-4CBD-8593-B426E3F8B7EB}" type="datetime1">
              <a:rPr lang="fr-FR" smtClean="0"/>
              <a:t>30/08/2023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62-F233-4ACC-9C67-DD017E571423}" type="datetime1">
              <a:rPr lang="fr-FR" smtClean="0"/>
              <a:t>30/08/2023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B0DC-4D69-497F-9A77-2756A6E89164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2404-BC19-4FF8-8A4A-B29C705DAF62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CC5273A-A184-4FA0-A3C5-D3E72C39808E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Application de quizz sur l’univers du Seigneur des Anneaux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20s)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Personas</a:t>
            </a:r>
            <a:r>
              <a:rPr lang="fr-FR" dirty="0"/>
              <a:t>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5"/>
            <a:chOff x="924443" y="2463376"/>
            <a:chExt cx="7010050" cy="1820179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3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405875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 err="1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6229C4-3335-BD7A-8C4B-C1831DF01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48075"/>
            <a:ext cx="2653278" cy="52779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C56668-EA2E-8C05-1872-96BD252D2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90" y="1479171"/>
            <a:ext cx="2590532" cy="52468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93830F6-E15A-A407-4285-21C03F080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77435"/>
            <a:ext cx="2605885" cy="52404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0ACE4B-5A86-B01D-6563-DF1336E07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30" y="1479687"/>
            <a:ext cx="2590532" cy="52381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CB5A3A-8B63-5AEA-CF46-C19E48C3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10" y="1479171"/>
            <a:ext cx="2584644" cy="5233368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2894029" y="3591612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6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3 -0.1868 L 0.05638 -0.16342 C 0.07513 -0.1581 0.10378 -0.15509 0.1336 -0.15509 C 0.16758 -0.15509 0.1948 -0.1581 0.21368 -0.16342 L 0.30508 -0.1868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08 -0.1868 L 0.21315 -0.16342 C 0.19414 -0.1581 0.16549 -0.15509 0.13528 -0.15509 C 0.10117 -0.15509 0.0737 -0.1581 0.05469 -0.16342 L -0.03698 -0.1868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1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98 -0.1868 L 0.02097 -0.16342 C 0.03321 -0.1581 0.05131 -0.15509 0.07058 -0.15509 C 0.09245 -0.15509 0.10977 -0.1581 0.12201 -0.16342 L 0.1806 -0.1868 " pathEditMode="relative" rAng="0" ptsTypes="AAAAA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7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6 -0.1868 L 0.122 -0.16342 C 0.11081 -0.1581 0.09193 -0.15509 0.075 -0.15509 C 0.05247 -0.15509 0.03541 -0.1581 0.02409 -0.16342 L -0.0319 -0.18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5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11759 L 0.06146 0.12199 C 0.07618 0.12315 0.09792 0.12431 0.12097 0.12431 C 0.14714 0.12431 0.1681 0.12315 0.18282 0.12199 L 0.253 0.11759 " pathEditMode="relative" rAng="0" ptsTypes="AAAAA">
                                      <p:cBhvr>
                                        <p:cTn id="4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7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 0.11759 L 0.18243 0.12269 C 0.16797 0.12361 0.14584 0.12431 0.12292 0.12431 C 0.09649 0.12431 0.07579 0.12361 0.06107 0.12269 L -0.00833 0.11759 " pathEditMode="relative" rAng="0" ptsTypes="AAA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32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9 -0.01574 L 0.25013 -0.0196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13 -0.01967 L 0.0349 -0.0157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8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1868 L 0.17214 -0.18541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path" presetSubtype="0" accel="50000" decel="5000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-0.18541 L -0.01276 -0.1854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9 0.30926 L 0.25377 0.30926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42" presetClass="path" presetSubtype="0" accel="50000" decel="5000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78 0.30926 L 0.00899 0.3092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9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  <p:bldP spid="17" grpId="22" animBg="1"/>
      <p:bldP spid="17" grpId="2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7" y="1441119"/>
            <a:ext cx="7072705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2" y="1580050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81" y="2351682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842</TotalTime>
  <Words>178</Words>
  <Application>Microsoft Office PowerPoint</Application>
  <PresentationFormat>Grand écran</PresentationFormat>
  <Paragraphs>47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Cahier des charges - Description et but</vt:lpstr>
      <vt:lpstr>Cahier des charges - Personas cibles</vt:lpstr>
      <vt:lpstr>Cahier des charges - Charte graphique</vt:lpstr>
      <vt:lpstr>Cahier des charges - Arborescence</vt:lpstr>
      <vt:lpstr>Maquettage</vt:lpstr>
      <vt:lpstr>UML</vt:lpstr>
      <vt:lpstr>MCD/MLD</vt:lpstr>
      <vt:lpstr>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54</cp:revision>
  <dcterms:created xsi:type="dcterms:W3CDTF">2023-08-28T16:20:29Z</dcterms:created>
  <dcterms:modified xsi:type="dcterms:W3CDTF">2023-08-30T09:58:27Z</dcterms:modified>
</cp:coreProperties>
</file>